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" roundtripDataSignature="AMtx7mhgT6dVVpxCKjeT6tF58qDfbHJ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D3B493-711E-435A-996A-E20AD45F5BB9}">
  <a:tblStyle styleId="{BED3B493-711E-435A-996A-E20AD45F5BB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gea05a83ed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gea05a83edd_0_0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{BED3B493-711E-435A-996A-E20AD45F5BB9}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2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/>
                        <a:t>The Polish Do It Like This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Marcel Englmaier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The Polish Do It Like This</a:t>
                      </a:r>
                      <a:r>
                        <a:rPr lang="en-US" sz="1100" u="none" cap="none" strike="noStrike"/>
                        <a:t> is a 1</a:t>
                      </a:r>
                      <a:r>
                        <a:rPr lang="en-US" sz="1100"/>
                        <a:t>1</a:t>
                      </a:r>
                      <a:r>
                        <a:rPr lang="en-US" sz="1100" u="none" cap="none" strike="noStrike"/>
                        <a:t> round, </a:t>
                      </a:r>
                      <a:r>
                        <a:rPr lang="en-US" sz="1100"/>
                        <a:t>55 </a:t>
                      </a:r>
                      <a:r>
                        <a:rPr lang="en-US" sz="1100" u="none" cap="none" strike="noStrike"/>
                        <a:t>point Comstock Medium course. There are </a:t>
                      </a:r>
                      <a:r>
                        <a:rPr lang="en-US" sz="1100"/>
                        <a:t>4</a:t>
                      </a:r>
                      <a:r>
                        <a:rPr lang="en-US" sz="1100" u="none" cap="none" strike="noStrike"/>
                        <a:t> USPSA targets and 3</a:t>
                      </a:r>
                      <a:r>
                        <a:rPr lang="en-US" sz="1100"/>
                        <a:t> </a:t>
                      </a:r>
                      <a:r>
                        <a:rPr lang="en-US" sz="1100" u="none" cap="none" strike="noStrike"/>
                        <a:t>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with heels touching marks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and wrists below belt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. Handgun unloaded and holstered.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standing with heels touching marks. PCC unloaded with stock touching belt and muzzle pointed down range. Both hands holding PCC.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, engage all targets from within the shooting area.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Rhino KD activates Swinger which is visible at rest.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{BED3B493-711E-435A-996A-E20AD45F5BB9}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2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The Polish Do It Like This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Marcel Englmaier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54838"/>
            <a:ext cx="70104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2002-08-21T12:11:08Z</dcterms:created>
  <dc:creator>Larry J. Eckert</dc:creator>
</cp:coreProperties>
</file>